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216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9D476B-02B9-45A8-8EC7-22F58A4AB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B8DA5D-7DAE-4D0B-AB34-3F35CB59B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B16E46-8189-4320-8B46-44261B681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5CA1-A48B-4CAF-9BD7-58A8CCB2A95A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6D877B-608E-47C6-BCEB-C61AFCC18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215440-95FC-4D0B-88A7-55A41122F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D6DBA-1E48-4E73-B4D7-C3C0A25ABB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138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FEE0A-CE54-4A86-AB87-657F730CF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E51691A-1B45-4680-AA4A-776675071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DB3639-0112-4565-958B-A1B841153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5CA1-A48B-4CAF-9BD7-58A8CCB2A95A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9808B3-19DF-4198-93F6-FF4EE21BE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D01738-0E61-44C8-845F-7C84BC2B3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D6DBA-1E48-4E73-B4D7-C3C0A25ABB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690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1C4CBDE-9D3E-43F6-A453-A08F033C7F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F42B66-2B29-4403-9AAD-31577C85F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D08390-3916-4AA9-A7BB-79F245996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5CA1-A48B-4CAF-9BD7-58A8CCB2A95A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6170EB-1842-47BB-A082-A6CD13507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1F85B1-D6BE-4C48-BBE7-7D7689379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D6DBA-1E48-4E73-B4D7-C3C0A25ABB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501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62054C-D9B2-475C-82D1-0BB4D437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FDE9B9-780E-43A4-8E3F-F3352F9E6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ED7AD5-C180-482D-87C5-9286F6AEB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5CA1-A48B-4CAF-9BD7-58A8CCB2A95A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75CD17-0B69-4555-8DD7-9B6BF6704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BF60B5-1F1C-4D74-BE9D-681E15C7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D6DBA-1E48-4E73-B4D7-C3C0A25ABB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358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B75ABC-F32B-4610-AADB-C7BA6D972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A08B3A-2C6C-4E8C-818F-1E0AAF461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EA49E5-F8E2-463B-BE70-F5E8EC1AB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5CA1-A48B-4CAF-9BD7-58A8CCB2A95A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66DF63-F819-478B-A52A-1C0F5BDD8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EAA268-5D00-4E6A-8DF1-D07CF3CF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D6DBA-1E48-4E73-B4D7-C3C0A25ABB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318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A326DB-4926-478B-ABCF-F9CE0344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7186AD-E4B0-4393-B8B4-14A1B7AC2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7CE3FB-9106-4CC8-8A3C-A3F9DA52C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2C20B4-A6BA-4CA8-8230-58338290C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5CA1-A48B-4CAF-9BD7-58A8CCB2A95A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BBB5FA-045C-4F97-BAFC-177528F00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A0ECBF-F572-44EC-95AC-1A0DAD3E3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D6DBA-1E48-4E73-B4D7-C3C0A25ABB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112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7751F8-12FD-4DFB-A7C1-2301D326A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12A9DD-F7C9-40DB-8E40-B97A4CCDF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A96153-6593-4489-91DD-FFE77E00D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468FF46-7902-491B-A4BD-9F980B085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2CBCE21-74AE-4EED-A79C-091DA123AE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3CC46BD-9EAA-4923-844F-BFBCEF72A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5CA1-A48B-4CAF-9BD7-58A8CCB2A95A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FB0DCC6-C48A-4A95-88F2-06EA15CD1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4408754-BF0D-4AD8-94EE-A7A61DBD6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D6DBA-1E48-4E73-B4D7-C3C0A25ABB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64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5CB71-2F2F-4966-B5B6-BD1D4E4AA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1AADB79-6226-4998-BD65-48EA34E4F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5CA1-A48B-4CAF-9BD7-58A8CCB2A95A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81C918-402F-47BF-9A68-DA0133D1D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6C89FA-DEA3-4EBD-8553-DB0AC7F3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D6DBA-1E48-4E73-B4D7-C3C0A25ABB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305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F44213E-7FB5-4BE3-BC61-003066560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5CA1-A48B-4CAF-9BD7-58A8CCB2A95A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1B944A9-2CA8-4905-9698-9500EA1FA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0BE907-2839-4830-9149-32518792B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D6DBA-1E48-4E73-B4D7-C3C0A25ABB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962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F81FE-2A4B-4B2E-9462-B6068A1C1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0744BC-9A29-47A2-86F8-1CEE81FD9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625421-0A25-416E-9290-1A2E55BD5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81F767-358A-4B56-8B29-CF9110854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5CA1-A48B-4CAF-9BD7-58A8CCB2A95A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FB7AAF-F39E-4A42-89ED-CA5D60039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A8A083-6590-42D9-8BC2-889EA341B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D6DBA-1E48-4E73-B4D7-C3C0A25ABB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83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4BA09-5027-44E4-8F5B-AE8C75D9B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5FE03BB-7BA3-415C-BD66-097E9BEF8E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1C9C95-2363-4783-8399-55586CD94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AB5B98-059C-48D9-A300-97CFCF95E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5CA1-A48B-4CAF-9BD7-58A8CCB2A95A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E8C2BC-FFA5-4155-BBD7-BC6F8ACA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BF5090-2FDE-4D4E-A9B6-B9FC1D14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D6DBA-1E48-4E73-B4D7-C3C0A25ABB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005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4EB5D9-5BD0-4004-92BE-DCE9378D7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067983-9AC5-4362-AA9A-E41B33CB8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0B3B99-5CE0-4243-B6A2-A7CBA6C761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F5CA1-A48B-4CAF-9BD7-58A8CCB2A95A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CCBBA-808C-431C-B4EE-314FEE763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3E4831-374B-4933-A5F3-79C1B76E7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D6DBA-1E48-4E73-B4D7-C3C0A25ABB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35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D103F4-ABFB-4C22-BE1C-7ABEE77BA9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of State Space Model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575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1473A03-AEB4-440F-887D-ACD60DFBE109}"/>
              </a:ext>
            </a:extLst>
          </p:cNvPr>
          <p:cNvSpPr txBox="1"/>
          <p:nvPr/>
        </p:nvSpPr>
        <p:spPr>
          <a:xfrm>
            <a:off x="199697" y="94593"/>
            <a:ext cx="598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Long Range Dependencies Problem Solve: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HiPPO-LegS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CC23FAE-91A5-4283-A900-FDDC5DC0B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97" y="1224894"/>
            <a:ext cx="5896303" cy="192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1EFEF03-975C-42B1-9A53-4DE1D025F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20" y="4085940"/>
            <a:ext cx="5340263" cy="133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15CAC2-226A-4389-A59F-6F17DA855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902" r="25694" b="-3"/>
          <a:stretch/>
        </p:blipFill>
        <p:spPr bwMode="auto">
          <a:xfrm>
            <a:off x="7444292" y="1691145"/>
            <a:ext cx="3420931" cy="339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629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9F17EEE-49A2-496D-9712-96053BC98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07" y="2644448"/>
            <a:ext cx="4215009" cy="156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B8C21F5-0874-4979-9FFB-2E35142A5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6" y="943107"/>
            <a:ext cx="4503107" cy="124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0A5A591C-D6B0-4F27-AE18-DD1424864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72" y="4659087"/>
            <a:ext cx="4440477" cy="178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C45AF5-9D7C-43C5-8F72-B4255CF81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015" y="1127044"/>
            <a:ext cx="3764103" cy="151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6191CAE-085A-4F39-B553-AE6EAA6A1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689" y="4558879"/>
            <a:ext cx="4854845" cy="200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0376A4B4-FBBF-4E69-8317-F26B317012E1}"/>
              </a:ext>
            </a:extLst>
          </p:cNvPr>
          <p:cNvSpPr/>
          <p:nvPr/>
        </p:nvSpPr>
        <p:spPr>
          <a:xfrm>
            <a:off x="9589737" y="4659087"/>
            <a:ext cx="481189" cy="150313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681D1BAE-8949-42BD-B7D1-660CA2515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015" y="2969414"/>
            <a:ext cx="3984738" cy="125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BF2DC73-E596-4843-A6DA-EE8F57238F1E}"/>
              </a:ext>
            </a:extLst>
          </p:cNvPr>
          <p:cNvSpPr txBox="1"/>
          <p:nvPr/>
        </p:nvSpPr>
        <p:spPr>
          <a:xfrm>
            <a:off x="199697" y="94593"/>
            <a:ext cx="598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RNN / CNN representation of SSM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337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1D9F17A2-3F6B-4054-8536-A0F4E5868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996" y="1158383"/>
            <a:ext cx="9670008" cy="431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75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7AED247-BBED-4690-BDD9-AA8CCFC31E73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Scan in S5 Layer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407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ECB4E73-4E14-49E1-9B27-12EBCF10FF30}"/>
              </a:ext>
            </a:extLst>
          </p:cNvPr>
          <p:cNvSpPr txBox="1"/>
          <p:nvPr/>
        </p:nvSpPr>
        <p:spPr>
          <a:xfrm>
            <a:off x="199697" y="94593"/>
            <a:ext cx="598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Scan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988A896-00D7-432C-B1EE-DFF44C1B69D6}"/>
                  </a:ext>
                </a:extLst>
              </p:cNvPr>
              <p:cNvSpPr txBox="1"/>
              <p:nvPr/>
            </p:nvSpPr>
            <p:spPr>
              <a:xfrm>
                <a:off x="199697" y="932155"/>
                <a:ext cx="2787588" cy="411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𝑆𝑦𝑠𝑡𝑒𝑚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988A896-00D7-432C-B1EE-DFF44C1B6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97" y="932155"/>
                <a:ext cx="2787588" cy="411138"/>
              </a:xfrm>
              <a:prstGeom prst="rect">
                <a:avLst/>
              </a:prstGeom>
              <a:blipFill>
                <a:blip r:embed="rId2"/>
                <a:stretch>
                  <a:fillRect l="-438" r="-1094" b="-4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518A24B8-4524-4A43-9462-7A6F21109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47" y="2018271"/>
            <a:ext cx="4616654" cy="172783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5933421-AF26-47FF-B689-736812658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47" y="4040062"/>
            <a:ext cx="9011101" cy="252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5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74AC635-72DC-448E-AB13-02DE8799D43F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Selective State Space Model : Mamba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439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BCA31B54-FACD-4CEC-B810-B890A41F8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51" y="1768229"/>
            <a:ext cx="9383697" cy="282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AB05E31-A083-44C8-AC12-8F19C87D1338}"/>
              </a:ext>
            </a:extLst>
          </p:cNvPr>
          <p:cNvSpPr txBox="1"/>
          <p:nvPr/>
        </p:nvSpPr>
        <p:spPr>
          <a:xfrm>
            <a:off x="199697" y="94593"/>
            <a:ext cx="598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Tradeoff: Powerful or Efficient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83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03B7227-8C17-46EB-A418-8242CB252C41}"/>
              </a:ext>
            </a:extLst>
          </p:cNvPr>
          <p:cNvSpPr txBox="1"/>
          <p:nvPr/>
        </p:nvSpPr>
        <p:spPr>
          <a:xfrm>
            <a:off x="199697" y="94593"/>
            <a:ext cx="598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Mechanism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9724750-0541-4E35-9ABB-86F1E285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642" y="570872"/>
            <a:ext cx="7235300" cy="272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4146EBE3-68D6-4AB9-8816-073D1147C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643" y="3709130"/>
            <a:ext cx="7235300" cy="30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396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7C67FC-BD0E-4A4F-BBD1-61BA58C0C8FC}"/>
              </a:ext>
            </a:extLst>
          </p:cNvPr>
          <p:cNvSpPr txBox="1"/>
          <p:nvPr/>
        </p:nvSpPr>
        <p:spPr>
          <a:xfrm>
            <a:off x="199697" y="94593"/>
            <a:ext cx="598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Mechanism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8B995E-9C23-4159-829C-E16BDD33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98" y="881384"/>
            <a:ext cx="10302018" cy="333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88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633F9F-D480-42A1-94AD-287F23902444}"/>
              </a:ext>
            </a:extLst>
          </p:cNvPr>
          <p:cNvSpPr txBox="1"/>
          <p:nvPr/>
        </p:nvSpPr>
        <p:spPr>
          <a:xfrm>
            <a:off x="199697" y="94593"/>
            <a:ext cx="598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Selection Mechanisms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8C33195-5722-4795-BE29-951C3BEAF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8561"/>
            <a:ext cx="7176066" cy="175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92960884-FFC6-4C1C-B030-1AAF26393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667" y="2797111"/>
            <a:ext cx="6018043" cy="259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1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0C5C335-F231-43D5-A44E-B1C4215C3E3C}"/>
              </a:ext>
            </a:extLst>
          </p:cNvPr>
          <p:cNvSpPr txBox="1"/>
          <p:nvPr/>
        </p:nvSpPr>
        <p:spPr>
          <a:xfrm>
            <a:off x="199697" y="94593"/>
            <a:ext cx="341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347DF6-6E3E-4A19-90E7-2AF30E179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85" y="563608"/>
            <a:ext cx="4991781" cy="4979159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4612F56F-1EE0-4AE0-A260-45BBED168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342963"/>
            <a:ext cx="5367621" cy="194660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D746DC9-8947-4F72-86CA-596E6375549B}"/>
              </a:ext>
            </a:extLst>
          </p:cNvPr>
          <p:cNvSpPr txBox="1"/>
          <p:nvPr/>
        </p:nvSpPr>
        <p:spPr>
          <a:xfrm>
            <a:off x="2004165" y="5642450"/>
            <a:ext cx="2549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8D508A2-ECE7-41B0-A350-798C732F2A0C}"/>
              </a:ext>
            </a:extLst>
          </p:cNvPr>
          <p:cNvSpPr txBox="1"/>
          <p:nvPr/>
        </p:nvSpPr>
        <p:spPr>
          <a:xfrm>
            <a:off x="8532313" y="5642450"/>
            <a:ext cx="2549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RNNs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6396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D0BC53F-183A-492B-AEC6-1D93AE7EB16B}"/>
              </a:ext>
            </a:extLst>
          </p:cNvPr>
          <p:cNvSpPr txBox="1"/>
          <p:nvPr/>
        </p:nvSpPr>
        <p:spPr>
          <a:xfrm>
            <a:off x="199697" y="94593"/>
            <a:ext cx="598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Scan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5E6A1E7-3CCB-4AC8-87D1-FE0DA5968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547" y="1074197"/>
            <a:ext cx="7375833" cy="494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177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50B6E8E-3B3D-4F7D-973A-4FA72E74E3AC}"/>
              </a:ext>
            </a:extLst>
          </p:cNvPr>
          <p:cNvSpPr txBox="1"/>
          <p:nvPr/>
        </p:nvSpPr>
        <p:spPr>
          <a:xfrm>
            <a:off x="199697" y="94593"/>
            <a:ext cx="598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Mamba Block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14B202-882D-4634-AD01-6700D210E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48" y="1064610"/>
            <a:ext cx="10848070" cy="434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12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38F983D-9313-4A67-BA18-7C2D474AFDF4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Mamba in Computer Vision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111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56AC16F-7604-4F76-9282-F3A1A372E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890" y="2062121"/>
            <a:ext cx="8610766" cy="236840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C49C8D-EC8B-4295-B26E-E08D911011A2}"/>
              </a:ext>
            </a:extLst>
          </p:cNvPr>
          <p:cNvSpPr txBox="1"/>
          <p:nvPr/>
        </p:nvSpPr>
        <p:spPr>
          <a:xfrm>
            <a:off x="199697" y="94593"/>
            <a:ext cx="598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Mamba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18E333-932D-42C4-961F-D76AF7B37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97" y="902116"/>
            <a:ext cx="2500662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83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30F8143-883D-4FE3-B43F-82D4A3C899BA}"/>
              </a:ext>
            </a:extLst>
          </p:cNvPr>
          <p:cNvSpPr txBox="1"/>
          <p:nvPr/>
        </p:nvSpPr>
        <p:spPr>
          <a:xfrm>
            <a:off x="199697" y="94593"/>
            <a:ext cx="598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VMamba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8FF382-B1D5-4F95-841F-FFC36AF00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0" y="959472"/>
            <a:ext cx="6966635" cy="16126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1463D6C-4B0D-4A4E-9E27-9DB83049D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97" y="3511591"/>
            <a:ext cx="4964456" cy="17549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220D07E-DC90-409F-B480-4132454C0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563" y="3105832"/>
            <a:ext cx="1608584" cy="25665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DDB2BC-456B-4ED4-B19A-40FAD62A2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849" y="2111441"/>
            <a:ext cx="3361581" cy="28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95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DE7D028-9BB8-4F0A-87F4-4C1F4EFC486A}"/>
              </a:ext>
            </a:extLst>
          </p:cNvPr>
          <p:cNvSpPr txBox="1"/>
          <p:nvPr/>
        </p:nvSpPr>
        <p:spPr>
          <a:xfrm>
            <a:off x="199697" y="94593"/>
            <a:ext cx="341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53C1DE8-2383-44F5-BC4B-23AEA1072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5458" y="1889403"/>
            <a:ext cx="8727989" cy="24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7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78DB4F73-C633-4894-B8AF-DBB616C7783E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Space Model (SSM)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179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9869473-51F1-4E7C-B765-2E5697E0B7BD}"/>
              </a:ext>
            </a:extLst>
          </p:cNvPr>
          <p:cNvSpPr txBox="1"/>
          <p:nvPr/>
        </p:nvSpPr>
        <p:spPr>
          <a:xfrm>
            <a:off x="199697" y="94593"/>
            <a:ext cx="341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Space Model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51B75171-A137-4968-AB92-B00AF2CC9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8077" y="1145791"/>
            <a:ext cx="8164206" cy="449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16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B6B092C-DAB8-4702-AE80-B06936DB9553}"/>
              </a:ext>
            </a:extLst>
          </p:cNvPr>
          <p:cNvSpPr txBox="1"/>
          <p:nvPr/>
        </p:nvSpPr>
        <p:spPr>
          <a:xfrm>
            <a:off x="199697" y="94593"/>
            <a:ext cx="341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Space Model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AC31739-4D7F-4506-9F0E-165CBD06E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1" y="1738387"/>
            <a:ext cx="5360278" cy="166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748DDD3-2E84-413F-9E50-9CC3770CB048}"/>
                  </a:ext>
                </a:extLst>
              </p:cNvPr>
              <p:cNvSpPr txBox="1"/>
              <p:nvPr/>
            </p:nvSpPr>
            <p:spPr>
              <a:xfrm>
                <a:off x="850041" y="3720323"/>
                <a:ext cx="3891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𝑐𝑜𝑛𝑡𝑖𝑛𝑢𝑜𝑢𝑠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𝑓𝑢𝑛𝑐𝑡𝑖𝑜𝑛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748DDD3-2E84-413F-9E50-9CC3770CB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41" y="3720323"/>
                <a:ext cx="3891419" cy="369332"/>
              </a:xfrm>
              <a:prstGeom prst="rect">
                <a:avLst/>
              </a:prstGeom>
              <a:blipFill>
                <a:blip r:embed="rId3"/>
                <a:stretch>
                  <a:fillRect r="-1095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8">
            <a:extLst>
              <a:ext uri="{FF2B5EF4-FFF2-40B4-BE49-F238E27FC236}">
                <a16:creationId xmlns:a16="http://schemas.microsoft.com/office/drawing/2014/main" id="{842DF457-18C5-4D8D-A247-F84892064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54049"/>
            <a:ext cx="5677823" cy="219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68C0AA3-5212-4DBF-98D7-42FFC9D0D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208" y="3987880"/>
            <a:ext cx="5677823" cy="201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893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159B403-E737-4737-880E-7E5152E7AD0E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SSM to Structured State Space Model (S4)</a:t>
            </a:r>
            <a:endParaRPr lang="zh-CN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407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CE4E5BF-52FF-412A-93B4-CB9FD73BD67E}"/>
              </a:ext>
            </a:extLst>
          </p:cNvPr>
          <p:cNvSpPr txBox="1"/>
          <p:nvPr/>
        </p:nvSpPr>
        <p:spPr>
          <a:xfrm>
            <a:off x="199697" y="94593"/>
            <a:ext cx="341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Discretize: Zero Order Hold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923FEB6-4790-4F54-8570-B72D45842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99" y="1011587"/>
            <a:ext cx="5101761" cy="161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07E01C0-675D-4878-90E1-4B203FFAB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99" y="3569624"/>
            <a:ext cx="5058173" cy="161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B5E7E9-6F25-4A27-8E9F-6B8584B58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92" y="1247284"/>
            <a:ext cx="4340268" cy="82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B4C14C8-D544-4CC1-9166-8847E02D0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410" y="3302856"/>
            <a:ext cx="4672208" cy="238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箭头: 下 8">
            <a:extLst>
              <a:ext uri="{FF2B5EF4-FFF2-40B4-BE49-F238E27FC236}">
                <a16:creationId xmlns:a16="http://schemas.microsoft.com/office/drawing/2014/main" id="{952F8A5F-8EC7-4D23-9BD0-5813C02DFE50}"/>
              </a:ext>
            </a:extLst>
          </p:cNvPr>
          <p:cNvSpPr/>
          <p:nvPr/>
        </p:nvSpPr>
        <p:spPr>
          <a:xfrm>
            <a:off x="9463413" y="2338894"/>
            <a:ext cx="338203" cy="751562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710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C429687-C642-4C05-AB82-381D093EBB13}"/>
              </a:ext>
            </a:extLst>
          </p:cNvPr>
          <p:cNvSpPr txBox="1"/>
          <p:nvPr/>
        </p:nvSpPr>
        <p:spPr>
          <a:xfrm>
            <a:off x="199697" y="94593"/>
            <a:ext cx="598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Long Range Dependencies Problem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FF3324-3AAB-40E3-84CD-5557DE325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961" y="1898377"/>
            <a:ext cx="7085705" cy="306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94A6F12-2D1A-4FE7-BBE6-0826841DC0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6" t="412" r="-195" b="-1"/>
          <a:stretch/>
        </p:blipFill>
        <p:spPr bwMode="auto">
          <a:xfrm>
            <a:off x="6985511" y="3140880"/>
            <a:ext cx="4080309" cy="181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628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113</Words>
  <Application>Microsoft Office PowerPoint</Application>
  <PresentationFormat>宽屏</PresentationFormat>
  <Paragraphs>42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等线</vt:lpstr>
      <vt:lpstr>等线 Light</vt:lpstr>
      <vt:lpstr>Arial</vt:lpstr>
      <vt:lpstr>Cambria Math</vt:lpstr>
      <vt:lpstr>Times New Roman</vt:lpstr>
      <vt:lpstr>Office 主题​​</vt:lpstr>
      <vt:lpstr>Introduce of State Space Model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Space Model</dc:title>
  <dc:creator>BRYANT MAKE</dc:creator>
  <cp:lastModifiedBy>BRYANT MAKE</cp:lastModifiedBy>
  <cp:revision>55</cp:revision>
  <dcterms:created xsi:type="dcterms:W3CDTF">2024-06-02T05:38:19Z</dcterms:created>
  <dcterms:modified xsi:type="dcterms:W3CDTF">2024-06-02T06:55:20Z</dcterms:modified>
</cp:coreProperties>
</file>